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80B2F-454A-4EA9-B377-334747D11124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70BF5-4B74-425A-92BD-2017219CD8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414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70BF5-4B74-425A-92BD-2017219CD81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60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2B44E4-4480-4D52-8C90-9099C4ADD55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FDD535-94F0-4E91-9636-DC49EEA9D1D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835696" y="5517232"/>
            <a:ext cx="3314229" cy="4174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© Mgr. Markéta Čeřovská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75656" y="3132290"/>
            <a:ext cx="6517276" cy="1793167"/>
          </a:xfrm>
        </p:spPr>
        <p:txBody>
          <a:bodyPr/>
          <a:lstStyle/>
          <a:p>
            <a:r>
              <a:rPr lang="en-US" dirty="0"/>
              <a:t>Emails</a:t>
            </a:r>
          </a:p>
        </p:txBody>
      </p:sp>
      <p:pic>
        <p:nvPicPr>
          <p:cNvPr id="1026" name="Picture 2" descr="E:\práce\Minerva\Logolink a predtisk\logoljink_VOS_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7054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992888" cy="4752528"/>
          </a:xfrm>
        </p:spPr>
        <p:txBody>
          <a:bodyPr>
            <a:normAutofit/>
          </a:bodyPr>
          <a:lstStyle/>
          <a:p>
            <a:r>
              <a:rPr lang="en-GB" b="1" dirty="0"/>
              <a:t>in the head of the email we find basic information:</a:t>
            </a:r>
            <a:endParaRPr lang="cs-CZ" b="1" dirty="0"/>
          </a:p>
          <a:p>
            <a:pPr marL="45720" indent="0">
              <a:buNone/>
            </a:pPr>
            <a:endParaRPr lang="en-GB" sz="400" b="1" dirty="0"/>
          </a:p>
          <a:p>
            <a:r>
              <a:rPr lang="en-GB" b="1" dirty="0"/>
              <a:t>To... </a:t>
            </a:r>
            <a:r>
              <a:rPr lang="cs-CZ" b="1" dirty="0"/>
              <a:t>- </a:t>
            </a:r>
            <a:r>
              <a:rPr lang="en-GB" b="1" dirty="0"/>
              <a:t>includes the email address of the reader or </a:t>
            </a:r>
            <a:r>
              <a:rPr lang="cs-CZ" b="1" dirty="0"/>
              <a:t>  </a:t>
            </a:r>
          </a:p>
          <a:p>
            <a:pPr marL="45720" indent="0">
              <a:buNone/>
            </a:pPr>
            <a:r>
              <a:rPr lang="cs-CZ" b="1" dirty="0"/>
              <a:t>             </a:t>
            </a:r>
            <a:r>
              <a:rPr lang="en-GB" b="1" dirty="0"/>
              <a:t>readers of the email </a:t>
            </a:r>
          </a:p>
          <a:p>
            <a:r>
              <a:rPr lang="en-GB" b="1" dirty="0"/>
              <a:t>Cc... – includes an email address or email addresses of </a:t>
            </a:r>
            <a:endParaRPr lang="cs-CZ" b="1" dirty="0"/>
          </a:p>
          <a:p>
            <a:pPr marL="45720" indent="0">
              <a:buNone/>
            </a:pPr>
            <a:r>
              <a:rPr lang="cs-CZ" b="1" dirty="0"/>
              <a:t>             </a:t>
            </a:r>
            <a:r>
              <a:rPr lang="en-GB" b="1" dirty="0"/>
              <a:t>people whom we have sent a copy of the email</a:t>
            </a:r>
          </a:p>
          <a:p>
            <a:r>
              <a:rPr lang="en-GB" b="1" dirty="0" err="1"/>
              <a:t>B.c.c</a:t>
            </a:r>
            <a:r>
              <a:rPr lang="en-GB" b="1" dirty="0"/>
              <a:t>. – blind carbon copies – used if you do not want the </a:t>
            </a:r>
            <a:endParaRPr lang="cs-CZ" b="1" dirty="0"/>
          </a:p>
          <a:p>
            <a:pPr marL="45720" indent="0">
              <a:buNone/>
            </a:pPr>
            <a:r>
              <a:rPr lang="cs-CZ" b="1" dirty="0"/>
              <a:t>              </a:t>
            </a:r>
            <a:r>
              <a:rPr lang="en-GB" b="1" dirty="0"/>
              <a:t>main recipient to know who has received copies </a:t>
            </a:r>
            <a:r>
              <a:rPr lang="cs-CZ" b="1" dirty="0"/>
              <a:t>                </a:t>
            </a:r>
          </a:p>
          <a:p>
            <a:pPr marL="45720" indent="0">
              <a:buNone/>
            </a:pPr>
            <a:r>
              <a:rPr lang="cs-CZ" b="1" dirty="0"/>
              <a:t>              </a:t>
            </a:r>
            <a:r>
              <a:rPr lang="en-GB" b="1" dirty="0"/>
              <a:t>of the email</a:t>
            </a:r>
            <a:endParaRPr lang="cs-CZ" b="1" dirty="0"/>
          </a:p>
          <a:p>
            <a:r>
              <a:rPr lang="en-US" b="1" dirty="0"/>
              <a:t>Subject</a:t>
            </a:r>
            <a:r>
              <a:rPr lang="en-GB" b="1" dirty="0"/>
              <a:t> – key words of the content of the email</a:t>
            </a:r>
            <a:endParaRPr lang="cs-CZ" b="1" dirty="0"/>
          </a:p>
          <a:p>
            <a:r>
              <a:rPr lang="en-GB" b="1" dirty="0"/>
              <a:t>Attachments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00800" cy="1143000"/>
          </a:xfrm>
        </p:spPr>
        <p:txBody>
          <a:bodyPr/>
          <a:lstStyle/>
          <a:p>
            <a:r>
              <a:rPr lang="cs-CZ" dirty="0"/>
              <a:t>Email layout – </a:t>
            </a:r>
            <a:r>
              <a:rPr lang="en-GB" dirty="0"/>
              <a:t>the head</a:t>
            </a:r>
          </a:p>
        </p:txBody>
      </p:sp>
    </p:spTree>
    <p:extLst>
      <p:ext uri="{BB962C8B-B14F-4D97-AF65-F5344CB8AC3E}">
        <p14:creationId xmlns:p14="http://schemas.microsoft.com/office/powerpoint/2010/main" val="2247988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4885928" cy="1143000"/>
          </a:xfrm>
        </p:spPr>
        <p:txBody>
          <a:bodyPr/>
          <a:lstStyle/>
          <a:p>
            <a:r>
              <a:rPr lang="en-GB" dirty="0"/>
              <a:t>Email address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7560840" cy="4968552"/>
          </a:xfrm>
        </p:spPr>
        <p:txBody>
          <a:bodyPr/>
          <a:lstStyle/>
          <a:p>
            <a:pPr marL="45720" indent="0">
              <a:buNone/>
            </a:pPr>
            <a:r>
              <a:rPr lang="cs-CZ" b="1" dirty="0"/>
              <a:t>E</a:t>
            </a:r>
            <a:r>
              <a:rPr lang="en-GB" b="1" dirty="0"/>
              <a:t>mail addresses contain a number of symbols:</a:t>
            </a:r>
          </a:p>
          <a:p>
            <a:r>
              <a:rPr lang="en-GB" b="1" dirty="0"/>
              <a:t>   . = dot </a:t>
            </a:r>
          </a:p>
          <a:p>
            <a:r>
              <a:rPr lang="en-GB" b="1" dirty="0"/>
              <a:t>   @ = at  </a:t>
            </a:r>
          </a:p>
          <a:p>
            <a:r>
              <a:rPr lang="en-GB" b="1" dirty="0"/>
              <a:t>   / = slash</a:t>
            </a:r>
          </a:p>
          <a:p>
            <a:r>
              <a:rPr lang="en-GB" b="1" dirty="0"/>
              <a:t>   _ = underscore (d_dvorak@gmail.com)</a:t>
            </a:r>
          </a:p>
          <a:p>
            <a:r>
              <a:rPr lang="en-GB" b="1" dirty="0"/>
              <a:t>   - = hyphen (d-dvorak@gmail.com)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26805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344816" cy="1143000"/>
          </a:xfrm>
        </p:spPr>
        <p:txBody>
          <a:bodyPr/>
          <a:lstStyle/>
          <a:p>
            <a:r>
              <a:rPr lang="en-GB" dirty="0"/>
              <a:t>Style of business emails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7776864" cy="4968552"/>
          </a:xfrm>
        </p:spPr>
        <p:txBody>
          <a:bodyPr/>
          <a:lstStyle/>
          <a:p>
            <a:r>
              <a:rPr lang="en-GB" dirty="0"/>
              <a:t>business emails follow the same rules as business letters</a:t>
            </a:r>
          </a:p>
          <a:p>
            <a:r>
              <a:rPr lang="en-GB" dirty="0"/>
              <a:t>formal salutations are used</a:t>
            </a:r>
            <a:endParaRPr lang="cs-CZ" dirty="0"/>
          </a:p>
          <a:p>
            <a:r>
              <a:rPr lang="en-GB" dirty="0"/>
              <a:t>do not use contracted forms</a:t>
            </a:r>
            <a:r>
              <a:rPr lang="cs-CZ" dirty="0"/>
              <a:t> (</a:t>
            </a:r>
            <a:r>
              <a:rPr lang="en-GB" dirty="0"/>
              <a:t>We are sorry x </a:t>
            </a:r>
            <a:r>
              <a:rPr lang="en-GB" strike="sngStrike" dirty="0"/>
              <a:t>We´re sorry</a:t>
            </a:r>
            <a:r>
              <a:rPr lang="cs-CZ" dirty="0"/>
              <a:t>)</a:t>
            </a:r>
            <a:endParaRPr lang="en-GB" dirty="0"/>
          </a:p>
          <a:p>
            <a:r>
              <a:rPr lang="en-GB" dirty="0"/>
              <a:t>write clearly, carefully and politely</a:t>
            </a:r>
          </a:p>
          <a:p>
            <a:r>
              <a:rPr lang="en-GB" dirty="0"/>
              <a:t>use correct grammar, spelling and phrases</a:t>
            </a:r>
          </a:p>
          <a:p>
            <a:r>
              <a:rPr lang="en-GB" dirty="0"/>
              <a:t>keep your emails short and to the point</a:t>
            </a:r>
          </a:p>
          <a:p>
            <a:r>
              <a:rPr lang="en-GB" dirty="0"/>
              <a:t>use formal English and formal tone of the </a:t>
            </a:r>
            <a:r>
              <a:rPr lang="cs-CZ" dirty="0"/>
              <a:t>email</a:t>
            </a:r>
          </a:p>
          <a:p>
            <a:r>
              <a:rPr lang="en-GB" dirty="0"/>
              <a:t>use business abbreviations</a:t>
            </a:r>
            <a:r>
              <a:rPr lang="cs-CZ" dirty="0"/>
              <a:t> </a:t>
            </a:r>
            <a:r>
              <a:rPr lang="en-GB" dirty="0"/>
              <a:t>if necessary</a:t>
            </a:r>
            <a:r>
              <a:rPr lang="cs-CZ" dirty="0"/>
              <a:t> (</a:t>
            </a:r>
            <a:r>
              <a:rPr lang="cs-CZ" dirty="0" err="1"/>
              <a:t>pcs</a:t>
            </a:r>
            <a:r>
              <a:rPr lang="cs-CZ" dirty="0"/>
              <a:t>., </a:t>
            </a:r>
            <a:r>
              <a:rPr lang="cs-CZ" dirty="0" err="1"/>
              <a:t>asap</a:t>
            </a:r>
            <a:r>
              <a:rPr lang="cs-CZ" dirty="0"/>
              <a:t>)</a:t>
            </a:r>
            <a:endParaRPr lang="en-GB" dirty="0"/>
          </a:p>
          <a:p>
            <a:r>
              <a:rPr lang="cs-CZ" dirty="0"/>
              <a:t>do not use </a:t>
            </a:r>
            <a:r>
              <a:rPr lang="en-GB" dirty="0"/>
              <a:t>emoticons, they are considered unprofessional</a:t>
            </a:r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597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1143000"/>
          </a:xfrm>
        </p:spPr>
        <p:txBody>
          <a:bodyPr/>
          <a:lstStyle/>
          <a:p>
            <a:r>
              <a:rPr lang="en-GB" dirty="0"/>
              <a:t>Style of </a:t>
            </a:r>
            <a:r>
              <a:rPr lang="cs-CZ" dirty="0"/>
              <a:t>more </a:t>
            </a:r>
            <a:r>
              <a:rPr lang="en-GB" dirty="0"/>
              <a:t>personal emails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8064896" cy="4536504"/>
          </a:xfrm>
        </p:spPr>
        <p:txBody>
          <a:bodyPr/>
          <a:lstStyle/>
          <a:p>
            <a:r>
              <a:rPr lang="en-GB" dirty="0"/>
              <a:t>if you know the recipient well and have a less formal working relationship, you can use a less formal tone of the email</a:t>
            </a:r>
          </a:p>
          <a:p>
            <a:r>
              <a:rPr lang="en-GB" dirty="0"/>
              <a:t>you can substitute formal salutations with Hello, Hi</a:t>
            </a:r>
          </a:p>
          <a:p>
            <a:r>
              <a:rPr lang="en-GB" dirty="0"/>
              <a:t>you can use a more informal tone</a:t>
            </a:r>
          </a:p>
          <a:p>
            <a:r>
              <a:rPr lang="en-GB" dirty="0"/>
              <a:t>you do not have to use very formal phrases</a:t>
            </a:r>
          </a:p>
          <a:p>
            <a:r>
              <a:rPr lang="en-GB" dirty="0"/>
              <a:t> you can use emoticons if you are exchanging emails with somebody who you got to know well (a secretary from another company, colleague from another department, etc.) </a:t>
            </a:r>
          </a:p>
        </p:txBody>
      </p:sp>
    </p:spTree>
    <p:extLst>
      <p:ext uri="{BB962C8B-B14F-4D97-AF65-F5344CB8AC3E}">
        <p14:creationId xmlns:p14="http://schemas.microsoft.com/office/powerpoint/2010/main" val="3841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7" y="260648"/>
            <a:ext cx="2880320" cy="1143000"/>
          </a:xfrm>
        </p:spPr>
        <p:txBody>
          <a:bodyPr/>
          <a:lstStyle/>
          <a:p>
            <a:r>
              <a:rPr lang="en-US" dirty="0"/>
              <a:t>Sources: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208912" cy="3474720"/>
          </a:xfrm>
        </p:spPr>
        <p:txBody>
          <a:bodyPr/>
          <a:lstStyle/>
          <a:p>
            <a:r>
              <a:rPr lang="cs-CZ" dirty="0"/>
              <a:t>A</a:t>
            </a:r>
            <a:r>
              <a:rPr lang="en-US" dirty="0"/>
              <a:t>. ASHLEY. Oxford Handbook of Commercial Correspondence. Oxford University Press 200</a:t>
            </a:r>
            <a:r>
              <a:rPr lang="cs-CZ" dirty="0"/>
              <a:t>7</a:t>
            </a:r>
            <a:endParaRPr lang="en-US" dirty="0"/>
          </a:p>
          <a:p>
            <a:r>
              <a:rPr lang="en-US" dirty="0"/>
              <a:t>Paul EMMERSON. Email English. Macmillan Publishers Limited 20</a:t>
            </a:r>
            <a:r>
              <a:rPr lang="cs-CZ" dirty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1895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</TotalTime>
  <Words>345</Words>
  <Application>Microsoft Office PowerPoint</Application>
  <PresentationFormat>Předvádění na obrazovce (4:3)</PresentationFormat>
  <Paragraphs>41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Calibri</vt:lpstr>
      <vt:lpstr>Georgia</vt:lpstr>
      <vt:lpstr>Trebuchet MS</vt:lpstr>
      <vt:lpstr>Aerodynamika</vt:lpstr>
      <vt:lpstr>Emails</vt:lpstr>
      <vt:lpstr>Email layout – the head</vt:lpstr>
      <vt:lpstr>Email address</vt:lpstr>
      <vt:lpstr>Style of business emails</vt:lpstr>
      <vt:lpstr>Style of more personal emails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Markéta Čeřovská</dc:creator>
  <cp:lastModifiedBy>Markéta Čeřovská</cp:lastModifiedBy>
  <cp:revision>12</cp:revision>
  <dcterms:created xsi:type="dcterms:W3CDTF">2014-02-27T13:10:04Z</dcterms:created>
  <dcterms:modified xsi:type="dcterms:W3CDTF">2025-01-13T09:08:43Z</dcterms:modified>
</cp:coreProperties>
</file>